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82" r:id="rId2"/>
    <p:sldId id="281" r:id="rId3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EBEB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6374" autoAdjust="0"/>
  </p:normalViewPr>
  <p:slideViewPr>
    <p:cSldViewPr snapToGrid="0">
      <p:cViewPr>
        <p:scale>
          <a:sx n="118" d="100"/>
          <a:sy n="118" d="100"/>
        </p:scale>
        <p:origin x="138" y="11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xmlns="" id="{FDA1044E-633A-431F-8BED-CFFAC25CA2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xmlns="" id="{23B0008A-D7D8-4223-A071-C7FC15EF5B9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3A160-5E45-4BE3-A814-C3F6F43F5FCF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xmlns="" id="{4F04AFA3-5521-41D5-B465-744A964E84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xmlns="" id="{C204B2B1-B7D0-4CF8-87D8-481AFE0D129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997AE6-FBB6-43D6-912C-7FF23C47C86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71888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63224A-C572-47A0-8430-C6D11439BD19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63195E-86E5-4A21-8A86-8B564B5DF78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1435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219E-29A4-4B0D-BCF6-A617A9ADEEDF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F14C1-479B-4738-997F-50ACE46BEF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4653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219E-29A4-4B0D-BCF6-A617A9ADEEDF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F14C1-479B-4738-997F-50ACE46BEF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209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219E-29A4-4B0D-BCF6-A617A9ADEEDF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F14C1-479B-4738-997F-50ACE46BEF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9393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219E-29A4-4B0D-BCF6-A617A9ADEEDF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F14C1-479B-4738-997F-50ACE46BEF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332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219E-29A4-4B0D-BCF6-A617A9ADEEDF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F14C1-479B-4738-997F-50ACE46BEF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7906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219E-29A4-4B0D-BCF6-A617A9ADEEDF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F14C1-479B-4738-997F-50ACE46BEF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1883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219E-29A4-4B0D-BCF6-A617A9ADEEDF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F14C1-479B-4738-997F-50ACE46BEF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9087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219E-29A4-4B0D-BCF6-A617A9ADEEDF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F14C1-479B-4738-997F-50ACE46BEF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3790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219E-29A4-4B0D-BCF6-A617A9ADEEDF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F14C1-479B-4738-997F-50ACE46BEF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1795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219E-29A4-4B0D-BCF6-A617A9ADEEDF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F14C1-479B-4738-997F-50ACE46BEF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12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F219E-29A4-4B0D-BCF6-A617A9ADEEDF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F14C1-479B-4738-997F-50ACE46BEF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9350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F219E-29A4-4B0D-BCF6-A617A9ADEEDF}" type="datetimeFigureOut">
              <a:rPr lang="fr-FR" smtClean="0"/>
              <a:t>29/10/2024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F14C1-479B-4738-997F-50ACE46BEF1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662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martine.martin@ehpad.fr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martine.martin@ehpad.fr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49C407D1-0C9D-41C3-9FEC-329B2F6ADA3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320F5FD-2FB5-437F-A5D0-00E050956935}"/>
              </a:ext>
            </a:extLst>
          </p:cNvPr>
          <p:cNvSpPr/>
          <p:nvPr/>
        </p:nvSpPr>
        <p:spPr>
          <a:xfrm rot="19388592">
            <a:off x="-4077998" y="-3769331"/>
            <a:ext cx="13911243" cy="7538661"/>
          </a:xfrm>
          <a:prstGeom prst="rect">
            <a:avLst/>
          </a:prstGeom>
          <a:pattFill prst="sphere">
            <a:fgClr>
              <a:schemeClr val="accent1">
                <a:lumMod val="40000"/>
                <a:lumOff val="6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4151D273-AF35-4831-895F-ABCBF325F1E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xmlns="" id="{92472F89-431D-4E4D-8426-F4DEDAAFE21A}"/>
              </a:ext>
            </a:extLst>
          </p:cNvPr>
          <p:cNvSpPr txBox="1"/>
          <p:nvPr/>
        </p:nvSpPr>
        <p:spPr>
          <a:xfrm>
            <a:off x="223175" y="5834728"/>
            <a:ext cx="33459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Arial Narrow" panose="020B0606020202030204" pitchFamily="34" charset="0"/>
              </a:rPr>
              <a:t>Martine MARTIN, aide-soignante</a:t>
            </a:r>
          </a:p>
          <a:p>
            <a:r>
              <a:rPr lang="fr-FR" dirty="0">
                <a:latin typeface="Arial Narrow" panose="020B0606020202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martine.martin@ehpad.fr</a:t>
            </a:r>
            <a:endParaRPr lang="fr-FR" dirty="0">
              <a:latin typeface="Arial Narrow" panose="020B0606020202030204" pitchFamily="34" charset="0"/>
            </a:endParaRPr>
          </a:p>
          <a:p>
            <a:r>
              <a:rPr lang="fr-FR" dirty="0">
                <a:latin typeface="Arial Narrow" panose="020B0606020202030204" pitchFamily="34" charset="0"/>
              </a:rPr>
              <a:t>N° de téléphone interne : 45666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xmlns="" id="{AE44404C-A786-4AC6-90D4-F3DFFE6F11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3108" y="1553793"/>
            <a:ext cx="2654683" cy="395199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9" name="Bulle narrative : ronde 8">
            <a:extLst>
              <a:ext uri="{FF2B5EF4-FFF2-40B4-BE49-F238E27FC236}">
                <a16:creationId xmlns:a16="http://schemas.microsoft.com/office/drawing/2014/main" xmlns="" id="{D5E5E596-BE05-4AD4-AB78-A25911330838}"/>
              </a:ext>
            </a:extLst>
          </p:cNvPr>
          <p:cNvSpPr/>
          <p:nvPr/>
        </p:nvSpPr>
        <p:spPr>
          <a:xfrm>
            <a:off x="1176486" y="3022408"/>
            <a:ext cx="3848100" cy="2800766"/>
          </a:xfrm>
          <a:prstGeom prst="wedgeEllipseCallout">
            <a:avLst>
              <a:gd name="adj1" fmla="val 70503"/>
              <a:gd name="adj2" fmla="val -23784"/>
            </a:avLst>
          </a:prstGeom>
          <a:solidFill>
            <a:srgbClr val="FFEBEB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xmlns="" id="{F285655C-6903-4E59-B6F2-0C7DEBB4F360}"/>
              </a:ext>
            </a:extLst>
          </p:cNvPr>
          <p:cNvSpPr txBox="1"/>
          <p:nvPr/>
        </p:nvSpPr>
        <p:spPr>
          <a:xfrm>
            <a:off x="1823302" y="3351350"/>
            <a:ext cx="2939786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Cooper Black" panose="0208090404030B020404" pitchFamily="18" charset="0"/>
              </a:rPr>
              <a:t>Une question en </a:t>
            </a:r>
            <a:r>
              <a:rPr lang="fr-FR" sz="3600" b="1" dirty="0">
                <a:latin typeface="Cooper Black" panose="0208090404030B020404" pitchFamily="18" charset="0"/>
              </a:rPr>
              <a:t>HYGIENE ?</a:t>
            </a:r>
          </a:p>
          <a:p>
            <a:endParaRPr lang="fr-FR" sz="900" b="1" dirty="0">
              <a:latin typeface="Cooper Black" panose="0208090404030B020404" pitchFamily="18" charset="0"/>
            </a:endParaRPr>
          </a:p>
          <a:p>
            <a:r>
              <a:rPr lang="fr-FR" sz="2400" dirty="0">
                <a:latin typeface="Cooper Black" panose="0208090404030B020404" pitchFamily="18" charset="0"/>
              </a:rPr>
              <a:t>Je suis à votre </a:t>
            </a:r>
            <a:r>
              <a:rPr lang="fr-FR" sz="3600" b="1" dirty="0">
                <a:latin typeface="Cooper Black" panose="0208090404030B020404" pitchFamily="18" charset="0"/>
              </a:rPr>
              <a:t>SERVICE !</a:t>
            </a:r>
            <a:endParaRPr lang="fr-FR" sz="2400" b="1" dirty="0">
              <a:latin typeface="Cooper Black" panose="0208090404030B020404" pitchFamily="18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xmlns="" id="{4D6FE08A-ECA6-4DDA-BB65-631C6E446F3B}"/>
              </a:ext>
            </a:extLst>
          </p:cNvPr>
          <p:cNvSpPr txBox="1"/>
          <p:nvPr/>
        </p:nvSpPr>
        <p:spPr>
          <a:xfrm>
            <a:off x="5914365" y="5650062"/>
            <a:ext cx="3260923" cy="110799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fr-FR" sz="6600" b="1" dirty="0">
                <a:ln w="57150">
                  <a:solidFill>
                    <a:schemeClr val="tx1"/>
                  </a:solidFill>
                </a:ln>
                <a:solidFill>
                  <a:schemeClr val="bg2"/>
                </a:solidFill>
                <a:latin typeface="Gill Sans Ultra Bold Condensed" panose="020B0A06020104020203" pitchFamily="34" charset="0"/>
              </a:rPr>
              <a:t>Martine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xmlns="" id="{369D54C1-AC15-4A7C-ADE0-61355F3CC69B}"/>
              </a:ext>
            </a:extLst>
          </p:cNvPr>
          <p:cNvSpPr txBox="1"/>
          <p:nvPr/>
        </p:nvSpPr>
        <p:spPr>
          <a:xfrm>
            <a:off x="200797" y="118726"/>
            <a:ext cx="5353050" cy="273921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fr-FR" sz="6600" b="1" dirty="0">
                <a:ln w="57150">
                  <a:solidFill>
                    <a:schemeClr val="tx1"/>
                  </a:solidFill>
                </a:ln>
                <a:solidFill>
                  <a:schemeClr val="bg2"/>
                </a:solidFill>
                <a:latin typeface="Gill Sans Ultra Bold Condensed" panose="020B0A06020104020203" pitchFamily="34" charset="0"/>
              </a:rPr>
              <a:t>Référente Hygiène      </a:t>
            </a:r>
            <a:r>
              <a:rPr lang="fr-FR" sz="4000" b="1" dirty="0">
                <a:ln w="28575">
                  <a:solidFill>
                    <a:schemeClr val="tx1"/>
                  </a:solidFill>
                </a:ln>
                <a:solidFill>
                  <a:schemeClr val="bg2"/>
                </a:solidFill>
                <a:latin typeface="Gill Sans Ultra Bold Condensed" panose="020B0A06020104020203" pitchFamily="34" charset="0"/>
              </a:rPr>
              <a:t>des Jardins de Martine</a:t>
            </a:r>
            <a:endParaRPr lang="fr-FR" sz="6600" b="1" dirty="0">
              <a:ln w="28575">
                <a:solidFill>
                  <a:schemeClr val="tx1"/>
                </a:solidFill>
              </a:ln>
              <a:solidFill>
                <a:schemeClr val="bg2"/>
              </a:solidFill>
              <a:latin typeface="Gill Sans Ultra Bold Condensed" panose="020B0A06020104020203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xmlns="" id="{6B2E7153-3454-4031-B0EE-1D2482993DAE}"/>
              </a:ext>
            </a:extLst>
          </p:cNvPr>
          <p:cNvSpPr txBox="1"/>
          <p:nvPr/>
        </p:nvSpPr>
        <p:spPr>
          <a:xfrm>
            <a:off x="4580228" y="434661"/>
            <a:ext cx="12382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Ici mettre le logo de l’établissement</a:t>
            </a:r>
          </a:p>
        </p:txBody>
      </p:sp>
    </p:spTree>
    <p:extLst>
      <p:ext uri="{BB962C8B-B14F-4D97-AF65-F5344CB8AC3E}">
        <p14:creationId xmlns:p14="http://schemas.microsoft.com/office/powerpoint/2010/main" val="2427245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49C407D1-0C9D-41C3-9FEC-329B2F6ADA3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chemeClr val="accent6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accent6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accent6">
                  <a:lumMod val="20000"/>
                  <a:lumOff val="8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320F5FD-2FB5-437F-A5D0-00E050956935}"/>
              </a:ext>
            </a:extLst>
          </p:cNvPr>
          <p:cNvSpPr/>
          <p:nvPr/>
        </p:nvSpPr>
        <p:spPr>
          <a:xfrm rot="19388592">
            <a:off x="-4077998" y="-3769331"/>
            <a:ext cx="13911243" cy="753866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4151D273-AF35-4831-895F-ABCBF325F1E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xmlns="" id="{92472F89-431D-4E4D-8426-F4DEDAAFE21A}"/>
              </a:ext>
            </a:extLst>
          </p:cNvPr>
          <p:cNvSpPr txBox="1"/>
          <p:nvPr/>
        </p:nvSpPr>
        <p:spPr>
          <a:xfrm>
            <a:off x="5229225" y="3007668"/>
            <a:ext cx="3345921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>
                <a:ln w="28575">
                  <a:solidFill>
                    <a:schemeClr val="tx1"/>
                  </a:solidFill>
                </a:ln>
                <a:solidFill>
                  <a:schemeClr val="bg2"/>
                </a:solidFill>
                <a:latin typeface="Gill Sans Ultra Bold Condensed" panose="020B0A06020104020203" pitchFamily="34" charset="0"/>
              </a:rPr>
              <a:t>Martine</a:t>
            </a:r>
            <a:r>
              <a:rPr lang="fr-FR" dirty="0">
                <a:ln w="28575">
                  <a:solidFill>
                    <a:schemeClr val="tx1"/>
                  </a:solidFill>
                </a:ln>
                <a:latin typeface="Arial Narrow" panose="020B0606020202030204" pitchFamily="34" charset="0"/>
              </a:rPr>
              <a:t> </a:t>
            </a:r>
            <a:r>
              <a:rPr lang="fr-FR" sz="6600" b="1" dirty="0">
                <a:ln w="28575">
                  <a:solidFill>
                    <a:schemeClr val="tx1"/>
                  </a:solidFill>
                </a:ln>
                <a:solidFill>
                  <a:schemeClr val="bg2"/>
                </a:solidFill>
                <a:latin typeface="Gill Sans Ultra Bold Condensed" panose="020B0A06020104020203" pitchFamily="34" charset="0"/>
              </a:rPr>
              <a:t>MARTIN</a:t>
            </a:r>
            <a:r>
              <a:rPr lang="fr-FR" sz="3600" b="1" dirty="0">
                <a:ln w="28575">
                  <a:solidFill>
                    <a:schemeClr val="tx1"/>
                  </a:solidFill>
                </a:ln>
                <a:solidFill>
                  <a:schemeClr val="bg2"/>
                </a:solidFill>
                <a:latin typeface="Gill Sans Ultra Bold Condensed" panose="020B0A06020104020203" pitchFamily="34" charset="0"/>
              </a:rPr>
              <a:t> </a:t>
            </a:r>
            <a:r>
              <a:rPr lang="fr-FR" sz="3600" b="1" dirty="0">
                <a:ln w="12700">
                  <a:solidFill>
                    <a:schemeClr val="tx1"/>
                  </a:solidFill>
                </a:ln>
                <a:solidFill>
                  <a:schemeClr val="bg2"/>
                </a:solidFill>
                <a:latin typeface="Gill Sans Ultra Bold Condensed" panose="020B0A06020104020203" pitchFamily="34" charset="0"/>
              </a:rPr>
              <a:t>Aide-soignante</a:t>
            </a:r>
            <a:endParaRPr lang="fr-FR" sz="6600" b="1" dirty="0">
              <a:ln w="12700">
                <a:solidFill>
                  <a:schemeClr val="tx1"/>
                </a:solidFill>
              </a:ln>
              <a:solidFill>
                <a:schemeClr val="bg2"/>
              </a:solidFill>
              <a:latin typeface="Gill Sans Ultra Bold Condensed" panose="020B0A06020104020203" pitchFamily="34" charset="0"/>
            </a:endParaRPr>
          </a:p>
          <a:p>
            <a:pPr algn="ctr"/>
            <a:r>
              <a:rPr lang="fr-FR" dirty="0">
                <a:latin typeface="Arial Narrow" panose="020B0606020202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martine.martin@ehpad.fr</a:t>
            </a:r>
            <a:endParaRPr lang="fr-FR" dirty="0">
              <a:latin typeface="Arial Narrow" panose="020B0606020202030204" pitchFamily="34" charset="0"/>
            </a:endParaRPr>
          </a:p>
          <a:p>
            <a:pPr algn="ctr"/>
            <a:r>
              <a:rPr lang="fr-FR" dirty="0">
                <a:latin typeface="Arial Narrow" panose="020B0606020202030204" pitchFamily="34" charset="0"/>
              </a:rPr>
              <a:t>N° de téléphone interne : 45666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xmlns="" id="{369D54C1-AC15-4A7C-ADE0-61355F3CC69B}"/>
              </a:ext>
            </a:extLst>
          </p:cNvPr>
          <p:cNvSpPr txBox="1"/>
          <p:nvPr/>
        </p:nvSpPr>
        <p:spPr>
          <a:xfrm>
            <a:off x="200797" y="118726"/>
            <a:ext cx="5353050" cy="273921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lang="fr-FR" sz="6600" b="1" dirty="0">
                <a:ln w="57150">
                  <a:solidFill>
                    <a:schemeClr val="tx1"/>
                  </a:solidFill>
                </a:ln>
                <a:solidFill>
                  <a:schemeClr val="bg2"/>
                </a:solidFill>
                <a:latin typeface="Gill Sans Ultra Bold Condensed" panose="020B0A06020104020203" pitchFamily="34" charset="0"/>
              </a:rPr>
              <a:t>Référente Hygiène      </a:t>
            </a:r>
            <a:r>
              <a:rPr lang="fr-FR" sz="4000" b="1" dirty="0">
                <a:ln w="28575">
                  <a:solidFill>
                    <a:schemeClr val="tx1"/>
                  </a:solidFill>
                </a:ln>
                <a:solidFill>
                  <a:schemeClr val="bg2"/>
                </a:solidFill>
                <a:latin typeface="Gill Sans Ultra Bold Condensed" panose="020B0A06020104020203" pitchFamily="34" charset="0"/>
              </a:rPr>
              <a:t>des Jardins de Martine</a:t>
            </a:r>
            <a:endParaRPr lang="fr-FR" sz="6600" b="1" dirty="0">
              <a:ln w="28575">
                <a:solidFill>
                  <a:schemeClr val="tx1"/>
                </a:solidFill>
              </a:ln>
              <a:solidFill>
                <a:schemeClr val="bg2"/>
              </a:solidFill>
              <a:latin typeface="Gill Sans Ultra Bold Condensed" panose="020B0A06020104020203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xmlns="" id="{72935917-501B-4DD3-A8FD-8A662A12C887}"/>
              </a:ext>
            </a:extLst>
          </p:cNvPr>
          <p:cNvSpPr txBox="1"/>
          <p:nvPr/>
        </p:nvSpPr>
        <p:spPr>
          <a:xfrm>
            <a:off x="410595" y="3242141"/>
            <a:ext cx="416140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400" dirty="0"/>
              <a:t>MISSIONS 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fr-FR" sz="2400" dirty="0"/>
              <a:t>Participer à l’amélioration de la qualité de la prise en charge des résidents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endParaRPr lang="fr-FR" sz="2400" dirty="0"/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fr-FR" sz="2400" dirty="0"/>
              <a:t>Contribuer aux bonnes pratiques d’hygiène dans la structure</a:t>
            </a:r>
          </a:p>
          <a:p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xmlns="" id="{51C288C8-6919-44FE-B2C9-697E29B8AFDF}"/>
              </a:ext>
            </a:extLst>
          </p:cNvPr>
          <p:cNvSpPr txBox="1"/>
          <p:nvPr/>
        </p:nvSpPr>
        <p:spPr>
          <a:xfrm>
            <a:off x="4580228" y="434661"/>
            <a:ext cx="12382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Ici mettre le logo de l’établissement</a:t>
            </a:r>
          </a:p>
        </p:txBody>
      </p:sp>
    </p:spTree>
    <p:extLst>
      <p:ext uri="{BB962C8B-B14F-4D97-AF65-F5344CB8AC3E}">
        <p14:creationId xmlns:p14="http://schemas.microsoft.com/office/powerpoint/2010/main" val="159550583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Vert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Thèm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1298</TotalTime>
  <Words>81</Words>
  <Application>Microsoft Office PowerPoint</Application>
  <PresentationFormat>Affichage à l'écran (4:3)</PresentationFormat>
  <Paragraphs>18</Paragraphs>
  <Slides>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LEONARD Mathilde</dc:creator>
  <cp:lastModifiedBy>Olivier</cp:lastModifiedBy>
  <cp:revision>133</cp:revision>
  <cp:lastPrinted>2024-03-14T14:27:18Z</cp:lastPrinted>
  <dcterms:created xsi:type="dcterms:W3CDTF">2024-03-11T14:42:22Z</dcterms:created>
  <dcterms:modified xsi:type="dcterms:W3CDTF">2024-10-29T09:32:48Z</dcterms:modified>
</cp:coreProperties>
</file>